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24" r:id="rId5"/>
    <p:sldId id="327" r:id="rId6"/>
    <p:sldId id="32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408" userDrawn="1">
          <p15:clr>
            <a:srgbClr val="A4A3A4"/>
          </p15:clr>
        </p15:guide>
        <p15:guide id="3" orient="horz" pos="3912" userDrawn="1">
          <p15:clr>
            <a:srgbClr val="A4A3A4"/>
          </p15:clr>
        </p15:guide>
        <p15:guide id="4" pos="7272" userDrawn="1">
          <p15:clr>
            <a:srgbClr val="A4A3A4"/>
          </p15:clr>
        </p15:guide>
        <p15:guide id="5" orient="horz" pos="1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33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1968"/>
        <p:guide pos="408"/>
        <p:guide orient="horz" pos="3912"/>
        <p:guide pos="7272"/>
        <p:guide orient="horz" pos="1656"/>
      </p:guideLst>
    </p:cSldViewPr>
  </p:slideViewPr>
  <p:outlineViewPr>
    <p:cViewPr>
      <p:scale>
        <a:sx n="33" d="100"/>
        <a:sy n="33" d="100"/>
      </p:scale>
      <p:origin x="0" y="-4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965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9/12/2023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42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A57703-9E4A-48E0-A123-3A5EDC7647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ED61BFD1-C421-442F-ACC0-868D35B02015}"/>
              </a:ext>
            </a:extLst>
          </p:cNvPr>
          <p:cNvSpPr/>
          <p:nvPr userDrawn="1"/>
        </p:nvSpPr>
        <p:spPr>
          <a:xfrm>
            <a:off x="3166402" y="903484"/>
            <a:ext cx="5859196" cy="5051033"/>
          </a:xfrm>
          <a:prstGeom prst="hexagon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89B16BC3-CBF9-4BF0-A37A-9F2BB89BED54}"/>
              </a:ext>
            </a:extLst>
          </p:cNvPr>
          <p:cNvSpPr/>
          <p:nvPr userDrawn="1"/>
        </p:nvSpPr>
        <p:spPr>
          <a:xfrm>
            <a:off x="7974278" y="5753530"/>
            <a:ext cx="651613" cy="56173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80EA9ECE-F57C-4B25-AD19-4F78933A61EC}"/>
              </a:ext>
            </a:extLst>
          </p:cNvPr>
          <p:cNvSpPr/>
          <p:nvPr userDrawn="1"/>
        </p:nvSpPr>
        <p:spPr>
          <a:xfrm>
            <a:off x="2255521" y="2751804"/>
            <a:ext cx="785546" cy="677196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DCBDF4EA-BFFB-460D-B9A8-45C097E920DA}"/>
              </a:ext>
            </a:extLst>
          </p:cNvPr>
          <p:cNvSpPr/>
          <p:nvPr userDrawn="1"/>
        </p:nvSpPr>
        <p:spPr>
          <a:xfrm>
            <a:off x="8021783" y="671564"/>
            <a:ext cx="392774" cy="338599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B15A15E-528E-4041-8E63-65C0D0398F3A}"/>
              </a:ext>
            </a:extLst>
          </p:cNvPr>
          <p:cNvSpPr/>
          <p:nvPr userDrawn="1"/>
        </p:nvSpPr>
        <p:spPr>
          <a:xfrm>
            <a:off x="2035398" y="3344350"/>
            <a:ext cx="196388" cy="16930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7A620BD-CFAD-4100-8C9F-494D15A0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846" y="2576760"/>
            <a:ext cx="3924935" cy="1695637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40C15AA-E296-48AE-857F-0589EEA69D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6848" y="1899514"/>
            <a:ext cx="3924934" cy="490538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0A61465-6ECA-46DC-97DD-7BCFDB69E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84582" y="4459105"/>
            <a:ext cx="3222836" cy="1168530"/>
          </a:xfrm>
          <a:prstGeom prst="rect">
            <a:avLst/>
          </a:prstGeom>
        </p:spPr>
        <p:txBody>
          <a:bodyPr anchor="b"/>
          <a:lstStyle>
            <a:lvl1pPr algn="r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48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E87B7-32A4-4C7F-9AAF-37688E64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47700"/>
            <a:ext cx="11340000" cy="70011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Click to edit Master title style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61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1E0F77B-E8C6-4A86-B521-8368A308A9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7700" y="2057818"/>
            <a:ext cx="508000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ACFBE9-8475-4CC0-8189-87BFC4059A86}"/>
              </a:ext>
            </a:extLst>
          </p:cNvPr>
          <p:cNvSpPr/>
          <p:nvPr userDrawn="1"/>
        </p:nvSpPr>
        <p:spPr>
          <a:xfrm>
            <a:off x="10385897" y="1443145"/>
            <a:ext cx="471170" cy="47117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F8C6FC8-D350-4A01-A7E0-5AEDAC96F358}"/>
              </a:ext>
            </a:extLst>
          </p:cNvPr>
          <p:cNvSpPr/>
          <p:nvPr userDrawn="1"/>
        </p:nvSpPr>
        <p:spPr>
          <a:xfrm>
            <a:off x="8910011" y="328773"/>
            <a:ext cx="317813" cy="317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F1038A-897D-4C38-B499-73FC76C716FA}"/>
              </a:ext>
            </a:extLst>
          </p:cNvPr>
          <p:cNvSpPr/>
          <p:nvPr userDrawn="1"/>
        </p:nvSpPr>
        <p:spPr>
          <a:xfrm flipH="1">
            <a:off x="8634932" y="623939"/>
            <a:ext cx="170406" cy="17040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A6E2374-7B5B-4947-8461-F294B56E7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673522"/>
            <a:ext cx="506730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B9159BE-CEED-461B-AF31-03BC124E27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1600" y="2061363"/>
            <a:ext cx="508000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C15BD20-69D8-4EC1-8A33-A0C6EAFD30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64300" y="2677067"/>
            <a:ext cx="506730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57B52D4-8D50-4E16-B60E-688B084764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261647" y="0"/>
            <a:ext cx="2930353" cy="1559882"/>
          </a:xfrm>
          <a:custGeom>
            <a:avLst/>
            <a:gdLst>
              <a:gd name="connsiteX0" fmla="*/ 562125 w 2930353"/>
              <a:gd name="connsiteY0" fmla="*/ 435632 h 1559882"/>
              <a:gd name="connsiteX1" fmla="*/ 1124250 w 2930353"/>
              <a:gd name="connsiteY1" fmla="*/ 997757 h 1559882"/>
              <a:gd name="connsiteX2" fmla="*/ 562125 w 2930353"/>
              <a:gd name="connsiteY2" fmla="*/ 1559882 h 1559882"/>
              <a:gd name="connsiteX3" fmla="*/ 0 w 2930353"/>
              <a:gd name="connsiteY3" fmla="*/ 997757 h 1559882"/>
              <a:gd name="connsiteX4" fmla="*/ 562125 w 2930353"/>
              <a:gd name="connsiteY4" fmla="*/ 435632 h 1559882"/>
              <a:gd name="connsiteX5" fmla="*/ 1475035 w 2930353"/>
              <a:gd name="connsiteY5" fmla="*/ 0 h 1559882"/>
              <a:gd name="connsiteX6" fmla="*/ 2930353 w 2930353"/>
              <a:gd name="connsiteY6" fmla="*/ 0 h 1559882"/>
              <a:gd name="connsiteX7" fmla="*/ 2930353 w 2930353"/>
              <a:gd name="connsiteY7" fmla="*/ 1239091 h 1559882"/>
              <a:gd name="connsiteX8" fmla="*/ 2822571 w 2930353"/>
              <a:gd name="connsiteY8" fmla="*/ 1328020 h 1559882"/>
              <a:gd name="connsiteX9" fmla="*/ 2282653 w 2930353"/>
              <a:gd name="connsiteY9" fmla="*/ 1492942 h 1559882"/>
              <a:gd name="connsiteX10" fmla="*/ 1316979 w 2930353"/>
              <a:gd name="connsiteY10" fmla="*/ 527268 h 1559882"/>
              <a:gd name="connsiteX11" fmla="*/ 1392867 w 2930353"/>
              <a:gd name="connsiteY11" fmla="*/ 151384 h 155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0353" h="1559882">
                <a:moveTo>
                  <a:pt x="562125" y="435632"/>
                </a:moveTo>
                <a:cubicBezTo>
                  <a:pt x="872578" y="435632"/>
                  <a:pt x="1124250" y="687304"/>
                  <a:pt x="1124250" y="997757"/>
                </a:cubicBezTo>
                <a:cubicBezTo>
                  <a:pt x="1124250" y="1308210"/>
                  <a:pt x="872578" y="1559882"/>
                  <a:pt x="562125" y="1559882"/>
                </a:cubicBezTo>
                <a:cubicBezTo>
                  <a:pt x="251672" y="1559882"/>
                  <a:pt x="0" y="1308210"/>
                  <a:pt x="0" y="997757"/>
                </a:cubicBezTo>
                <a:cubicBezTo>
                  <a:pt x="0" y="687304"/>
                  <a:pt x="251672" y="435632"/>
                  <a:pt x="562125" y="435632"/>
                </a:cubicBezTo>
                <a:close/>
                <a:moveTo>
                  <a:pt x="1475035" y="0"/>
                </a:moveTo>
                <a:lnTo>
                  <a:pt x="2930353" y="0"/>
                </a:lnTo>
                <a:lnTo>
                  <a:pt x="2930353" y="1239091"/>
                </a:lnTo>
                <a:lnTo>
                  <a:pt x="2822571" y="1328020"/>
                </a:lnTo>
                <a:cubicBezTo>
                  <a:pt x="2668448" y="1432143"/>
                  <a:pt x="2482651" y="1492942"/>
                  <a:pt x="2282653" y="1492942"/>
                </a:cubicBezTo>
                <a:cubicBezTo>
                  <a:pt x="1749326" y="1492942"/>
                  <a:pt x="1316979" y="1060595"/>
                  <a:pt x="1316979" y="527268"/>
                </a:cubicBezTo>
                <a:cubicBezTo>
                  <a:pt x="1316979" y="393936"/>
                  <a:pt x="1344001" y="266916"/>
                  <a:pt x="1392867" y="1513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F03355-C197-48C4-A4DF-B4133848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01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1E0F77B-E8C6-4A86-B521-8368A308A9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2037656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A6E2374-7B5B-4947-8461-F294B56E7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664637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B9159BE-CEED-461B-AF31-03BC124E27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4180" y="2052478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2C15BD20-69D8-4EC1-8A33-A0C6EAFD30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56880" y="2668182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7">
            <a:extLst>
              <a:ext uri="{FF2B5EF4-FFF2-40B4-BE49-F238E27FC236}">
                <a16:creationId xmlns:a16="http://schemas.microsoft.com/office/drawing/2014/main" id="{4FDB27CA-009D-4863-B119-0EC3683714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2290" y="2048933"/>
            <a:ext cx="3474720" cy="4381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Biome Light" panose="020B03030302040208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D03E3EF-D812-4B98-959B-6800BBE59D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4990" y="2664637"/>
            <a:ext cx="3474720" cy="29352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Biome Light" panose="020B03030302040208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303FFB35-43AC-4A56-92D0-91038C098B3C}"/>
              </a:ext>
            </a:extLst>
          </p:cNvPr>
          <p:cNvSpPr/>
          <p:nvPr userDrawn="1"/>
        </p:nvSpPr>
        <p:spPr>
          <a:xfrm>
            <a:off x="10700126" y="788523"/>
            <a:ext cx="1155906" cy="996471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AAF31DA0-707D-4A5D-BB7A-A5C90DB11A55}"/>
              </a:ext>
            </a:extLst>
          </p:cNvPr>
          <p:cNvSpPr/>
          <p:nvPr userDrawn="1"/>
        </p:nvSpPr>
        <p:spPr>
          <a:xfrm>
            <a:off x="11388427" y="1859136"/>
            <a:ext cx="315205" cy="271728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539F452B-F55F-4D85-834B-A7EAF742647C}"/>
              </a:ext>
            </a:extLst>
          </p:cNvPr>
          <p:cNvSpPr/>
          <p:nvPr userDrawn="1"/>
        </p:nvSpPr>
        <p:spPr>
          <a:xfrm>
            <a:off x="9014155" y="740289"/>
            <a:ext cx="379060" cy="326776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1D9F6BE-FB0B-42EE-8F02-95F5CC03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67FFA0E-8AAA-4DEB-B97E-31969F57927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393238" y="2"/>
            <a:ext cx="2798762" cy="1354861"/>
          </a:xfrm>
          <a:custGeom>
            <a:avLst/>
            <a:gdLst>
              <a:gd name="connsiteX0" fmla="*/ 316595 w 2798762"/>
              <a:gd name="connsiteY0" fmla="*/ 88390 h 1354861"/>
              <a:gd name="connsiteX1" fmla="*/ 1152465 w 2798762"/>
              <a:gd name="connsiteY1" fmla="*/ 88390 h 1354861"/>
              <a:gd name="connsiteX2" fmla="*/ 1469083 w 2798762"/>
              <a:gd name="connsiteY2" fmla="*/ 721626 h 1354861"/>
              <a:gd name="connsiteX3" fmla="*/ 1152465 w 2798762"/>
              <a:gd name="connsiteY3" fmla="*/ 1354861 h 1354861"/>
              <a:gd name="connsiteX4" fmla="*/ 316595 w 2798762"/>
              <a:gd name="connsiteY4" fmla="*/ 1354861 h 1354861"/>
              <a:gd name="connsiteX5" fmla="*/ 0 w 2798762"/>
              <a:gd name="connsiteY5" fmla="*/ 721672 h 1354861"/>
              <a:gd name="connsiteX6" fmla="*/ 0 w 2798762"/>
              <a:gd name="connsiteY6" fmla="*/ 721580 h 1354861"/>
              <a:gd name="connsiteX7" fmla="*/ 1250372 w 2798762"/>
              <a:gd name="connsiteY7" fmla="*/ 0 h 1354861"/>
              <a:gd name="connsiteX8" fmla="*/ 2798762 w 2798762"/>
              <a:gd name="connsiteY8" fmla="*/ 0 h 1354861"/>
              <a:gd name="connsiteX9" fmla="*/ 2798762 w 2798762"/>
              <a:gd name="connsiteY9" fmla="*/ 505978 h 1354861"/>
              <a:gd name="connsiteX10" fmla="*/ 2719777 w 2798762"/>
              <a:gd name="connsiteY10" fmla="*/ 663948 h 1354861"/>
              <a:gd name="connsiteX11" fmla="*/ 1582346 w 2798762"/>
              <a:gd name="connsiteY11" fmla="*/ 663948 h 135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98762" h="1354861">
                <a:moveTo>
                  <a:pt x="316595" y="88390"/>
                </a:moveTo>
                <a:lnTo>
                  <a:pt x="1152465" y="88390"/>
                </a:lnTo>
                <a:lnTo>
                  <a:pt x="1469083" y="721626"/>
                </a:lnTo>
                <a:lnTo>
                  <a:pt x="1152465" y="1354861"/>
                </a:lnTo>
                <a:lnTo>
                  <a:pt x="316595" y="1354861"/>
                </a:lnTo>
                <a:lnTo>
                  <a:pt x="0" y="721672"/>
                </a:lnTo>
                <a:lnTo>
                  <a:pt x="0" y="721580"/>
                </a:lnTo>
                <a:close/>
                <a:moveTo>
                  <a:pt x="1250372" y="0"/>
                </a:moveTo>
                <a:lnTo>
                  <a:pt x="2798762" y="0"/>
                </a:lnTo>
                <a:lnTo>
                  <a:pt x="2798762" y="505978"/>
                </a:lnTo>
                <a:lnTo>
                  <a:pt x="2719777" y="663948"/>
                </a:lnTo>
                <a:lnTo>
                  <a:pt x="1582346" y="663948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9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E74AFC3-1C60-42DE-ABAC-F53CA85AC6F1}"/>
              </a:ext>
            </a:extLst>
          </p:cNvPr>
          <p:cNvSpPr/>
          <p:nvPr userDrawn="1"/>
        </p:nvSpPr>
        <p:spPr>
          <a:xfrm>
            <a:off x="5897272" y="1457542"/>
            <a:ext cx="617218" cy="6172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F133261-FFEB-4B3D-B085-14AEAE741F82}"/>
              </a:ext>
            </a:extLst>
          </p:cNvPr>
          <p:cNvSpPr/>
          <p:nvPr userDrawn="1"/>
        </p:nvSpPr>
        <p:spPr>
          <a:xfrm>
            <a:off x="9810348" y="5955461"/>
            <a:ext cx="394539" cy="3945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53FE105-1D8E-48B0-AD9A-95AC9A165651}"/>
              </a:ext>
            </a:extLst>
          </p:cNvPr>
          <p:cNvSpPr/>
          <p:nvPr userDrawn="1"/>
        </p:nvSpPr>
        <p:spPr>
          <a:xfrm>
            <a:off x="6514490" y="946887"/>
            <a:ext cx="335852" cy="33585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C4388F5-0DCA-4A09-A6E1-AE07F40309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701" y="2042790"/>
            <a:ext cx="4143374" cy="2654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02C12FDC-BC11-43E8-B22A-3EC48E0344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699" y="4953919"/>
            <a:ext cx="4143375" cy="75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accent4"/>
                </a:solidFill>
              </a:defRPr>
            </a:lvl1pPr>
            <a:lvl2pPr>
              <a:buNone/>
              <a:defRPr sz="200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D43F412-F2C7-4D38-BDD0-9663029081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7402" y="533063"/>
            <a:ext cx="5542598" cy="5611666"/>
          </a:xfrm>
          <a:custGeom>
            <a:avLst/>
            <a:gdLst>
              <a:gd name="connsiteX0" fmla="*/ 3354105 w 5542598"/>
              <a:gd name="connsiteY0" fmla="*/ 4359376 h 5611666"/>
              <a:gd name="connsiteX1" fmla="*/ 3980250 w 5542598"/>
              <a:gd name="connsiteY1" fmla="*/ 4985521 h 5611666"/>
              <a:gd name="connsiteX2" fmla="*/ 3354105 w 5542598"/>
              <a:gd name="connsiteY2" fmla="*/ 5611666 h 5611666"/>
              <a:gd name="connsiteX3" fmla="*/ 2727960 w 5542598"/>
              <a:gd name="connsiteY3" fmla="*/ 4985521 h 5611666"/>
              <a:gd name="connsiteX4" fmla="*/ 3354105 w 5542598"/>
              <a:gd name="connsiteY4" fmla="*/ 4359376 h 5611666"/>
              <a:gd name="connsiteX5" fmla="*/ 1592580 w 5542598"/>
              <a:gd name="connsiteY5" fmla="*/ 1430357 h 5611666"/>
              <a:gd name="connsiteX6" fmla="*/ 3185160 w 5542598"/>
              <a:gd name="connsiteY6" fmla="*/ 3022937 h 5611666"/>
              <a:gd name="connsiteX7" fmla="*/ 1592580 w 5542598"/>
              <a:gd name="connsiteY7" fmla="*/ 4615517 h 5611666"/>
              <a:gd name="connsiteX8" fmla="*/ 0 w 5542598"/>
              <a:gd name="connsiteY8" fmla="*/ 3022937 h 5611666"/>
              <a:gd name="connsiteX9" fmla="*/ 1592580 w 5542598"/>
              <a:gd name="connsiteY9" fmla="*/ 1430357 h 5611666"/>
              <a:gd name="connsiteX10" fmla="*/ 4230267 w 5542598"/>
              <a:gd name="connsiteY10" fmla="*/ 0 h 5611666"/>
              <a:gd name="connsiteX11" fmla="*/ 5542598 w 5542598"/>
              <a:gd name="connsiteY11" fmla="*/ 1312331 h 5611666"/>
              <a:gd name="connsiteX12" fmla="*/ 4230267 w 5542598"/>
              <a:gd name="connsiteY12" fmla="*/ 2624662 h 5611666"/>
              <a:gd name="connsiteX13" fmla="*/ 2917936 w 5542598"/>
              <a:gd name="connsiteY13" fmla="*/ 1312331 h 5611666"/>
              <a:gd name="connsiteX14" fmla="*/ 4230267 w 5542598"/>
              <a:gd name="connsiteY14" fmla="*/ 0 h 56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2598" h="5611666">
                <a:moveTo>
                  <a:pt x="3354105" y="4359376"/>
                </a:moveTo>
                <a:cubicBezTo>
                  <a:pt x="3699915" y="4359376"/>
                  <a:pt x="3980250" y="4639711"/>
                  <a:pt x="3980250" y="4985521"/>
                </a:cubicBezTo>
                <a:cubicBezTo>
                  <a:pt x="3980250" y="5331331"/>
                  <a:pt x="3699915" y="5611666"/>
                  <a:pt x="3354105" y="5611666"/>
                </a:cubicBezTo>
                <a:cubicBezTo>
                  <a:pt x="3008295" y="5611666"/>
                  <a:pt x="2727960" y="5331331"/>
                  <a:pt x="2727960" y="4985521"/>
                </a:cubicBezTo>
                <a:cubicBezTo>
                  <a:pt x="2727960" y="4639711"/>
                  <a:pt x="3008295" y="4359376"/>
                  <a:pt x="3354105" y="4359376"/>
                </a:cubicBezTo>
                <a:close/>
                <a:moveTo>
                  <a:pt x="1592580" y="1430357"/>
                </a:moveTo>
                <a:cubicBezTo>
                  <a:pt x="2472138" y="1430357"/>
                  <a:pt x="3185160" y="2143379"/>
                  <a:pt x="3185160" y="3022937"/>
                </a:cubicBezTo>
                <a:cubicBezTo>
                  <a:pt x="3185160" y="3902495"/>
                  <a:pt x="2472138" y="4615517"/>
                  <a:pt x="1592580" y="4615517"/>
                </a:cubicBezTo>
                <a:cubicBezTo>
                  <a:pt x="713022" y="4615517"/>
                  <a:pt x="0" y="3902495"/>
                  <a:pt x="0" y="3022937"/>
                </a:cubicBezTo>
                <a:cubicBezTo>
                  <a:pt x="0" y="2143379"/>
                  <a:pt x="713022" y="1430357"/>
                  <a:pt x="1592580" y="1430357"/>
                </a:cubicBezTo>
                <a:close/>
                <a:moveTo>
                  <a:pt x="4230267" y="0"/>
                </a:moveTo>
                <a:cubicBezTo>
                  <a:pt x="4955047" y="0"/>
                  <a:pt x="5542598" y="587551"/>
                  <a:pt x="5542598" y="1312331"/>
                </a:cubicBezTo>
                <a:cubicBezTo>
                  <a:pt x="5542598" y="2037111"/>
                  <a:pt x="4955047" y="2624662"/>
                  <a:pt x="4230267" y="2624662"/>
                </a:cubicBezTo>
                <a:cubicBezTo>
                  <a:pt x="3505487" y="2624662"/>
                  <a:pt x="2917936" y="2037111"/>
                  <a:pt x="2917936" y="1312331"/>
                </a:cubicBezTo>
                <a:cubicBezTo>
                  <a:pt x="2917936" y="587551"/>
                  <a:pt x="3505487" y="0"/>
                  <a:pt x="423026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176083-2CE5-4707-A564-46805454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86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A57703-9E4A-48E0-A123-3A5EDC7647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 descr="Tall office building looking up">
            <a:extLst>
              <a:ext uri="{FF2B5EF4-FFF2-40B4-BE49-F238E27FC236}">
                <a16:creationId xmlns:a16="http://schemas.microsoft.com/office/drawing/2014/main" id="{AF7FA146-2A75-4EA7-A9AD-EBCE6F17FB42}"/>
              </a:ext>
            </a:extLst>
          </p:cNvPr>
          <p:cNvSpPr/>
          <p:nvPr userDrawn="1"/>
        </p:nvSpPr>
        <p:spPr>
          <a:xfrm>
            <a:off x="3718560" y="1181123"/>
            <a:ext cx="4754880" cy="4495754"/>
          </a:xfrm>
          <a:prstGeom prst="rect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40C15AA-E296-48AE-857F-0589EEA69D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9139" y="4859469"/>
            <a:ext cx="3924934" cy="490538"/>
          </a:xfrm>
          <a:prstGeom prst="rect">
            <a:avLst/>
          </a:prstGeom>
        </p:spPr>
        <p:txBody>
          <a:bodyPr/>
          <a:lstStyle>
            <a:lvl1pPr algn="r">
              <a:buNone/>
              <a:defRPr lang="en-US" sz="24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2BE5D7-9E35-49F8-A8E4-2093183A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139" y="1529685"/>
            <a:ext cx="3924934" cy="1695637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1">
            <a:extLst>
              <a:ext uri="{FF2B5EF4-FFF2-40B4-BE49-F238E27FC236}">
                <a16:creationId xmlns:a16="http://schemas.microsoft.com/office/drawing/2014/main" id="{75D96571-69F8-475F-A910-ECC1834250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Oval 2" descr="Tall office building looking up">
            <a:extLst>
              <a:ext uri="{FF2B5EF4-FFF2-40B4-BE49-F238E27FC236}">
                <a16:creationId xmlns:a16="http://schemas.microsoft.com/office/drawing/2014/main" id="{CD4C2457-AECB-4015-9FE4-CCBC516AA9EE}"/>
              </a:ext>
            </a:extLst>
          </p:cNvPr>
          <p:cNvSpPr/>
          <p:nvPr userDrawn="1"/>
        </p:nvSpPr>
        <p:spPr>
          <a:xfrm>
            <a:off x="3352800" y="685800"/>
            <a:ext cx="5486400" cy="5486400"/>
          </a:xfrm>
          <a:prstGeom prst="ellipse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89A018F-D11C-4B07-9830-8336B27A18AD}"/>
              </a:ext>
            </a:extLst>
          </p:cNvPr>
          <p:cNvSpPr/>
          <p:nvPr userDrawn="1"/>
        </p:nvSpPr>
        <p:spPr>
          <a:xfrm>
            <a:off x="8138160" y="5669280"/>
            <a:ext cx="502920" cy="5029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209A32-FE17-4457-B02B-0A1DB9B8ADB1}"/>
              </a:ext>
            </a:extLst>
          </p:cNvPr>
          <p:cNvSpPr/>
          <p:nvPr userDrawn="1"/>
        </p:nvSpPr>
        <p:spPr>
          <a:xfrm>
            <a:off x="2915463" y="1295169"/>
            <a:ext cx="692878" cy="69287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85A541-0EDE-4213-AE62-4D909E8EB7F5}"/>
              </a:ext>
            </a:extLst>
          </p:cNvPr>
          <p:cNvSpPr/>
          <p:nvPr userDrawn="1"/>
        </p:nvSpPr>
        <p:spPr>
          <a:xfrm>
            <a:off x="3398520" y="904895"/>
            <a:ext cx="251460" cy="2514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CBFD020D-881A-48D8-BDA8-55C7B95C59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7927" y="4609453"/>
            <a:ext cx="3924934" cy="490538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lang="en-US" sz="2000" b="1" kern="1200" dirty="0" smtClean="0">
                <a:solidFill>
                  <a:schemeClr val="accent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687A5-0BDD-45B2-A892-542449E3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678" y="1988047"/>
            <a:ext cx="4007183" cy="2374194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000"/>
              </a:spcBef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2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4AA38E8C-A334-4183-8ABC-112B8517F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0400" y="2044700"/>
            <a:ext cx="4275138" cy="3560763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1pPr>
            <a:lvl2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2pPr>
            <a:lvl3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3pPr>
            <a:lvl4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0624A4-5116-4AAF-8C31-C25D1DB16FEC}"/>
              </a:ext>
            </a:extLst>
          </p:cNvPr>
          <p:cNvSpPr/>
          <p:nvPr userDrawn="1"/>
        </p:nvSpPr>
        <p:spPr>
          <a:xfrm>
            <a:off x="9354457" y="5363987"/>
            <a:ext cx="457200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07EC8A-6024-4DEA-9C4D-AE4228E17854}"/>
              </a:ext>
            </a:extLst>
          </p:cNvPr>
          <p:cNvSpPr/>
          <p:nvPr userDrawn="1"/>
        </p:nvSpPr>
        <p:spPr>
          <a:xfrm>
            <a:off x="6692791" y="1699889"/>
            <a:ext cx="319749" cy="319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C8FAEF-DF78-48CC-AEEF-F9B802055C05}"/>
              </a:ext>
            </a:extLst>
          </p:cNvPr>
          <p:cNvSpPr/>
          <p:nvPr userDrawn="1"/>
        </p:nvSpPr>
        <p:spPr>
          <a:xfrm>
            <a:off x="9354457" y="5897738"/>
            <a:ext cx="179977" cy="1799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66F72D6-AEEE-4CF3-8136-F6782F1E48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0227" y="786181"/>
            <a:ext cx="4441372" cy="5393036"/>
          </a:xfrm>
          <a:custGeom>
            <a:avLst/>
            <a:gdLst>
              <a:gd name="connsiteX0" fmla="*/ 0 w 4441372"/>
              <a:gd name="connsiteY0" fmla="*/ 3188969 h 5393036"/>
              <a:gd name="connsiteX1" fmla="*/ 2173516 w 4441372"/>
              <a:gd name="connsiteY1" fmla="*/ 3188969 h 5393036"/>
              <a:gd name="connsiteX2" fmla="*/ 2173516 w 4441372"/>
              <a:gd name="connsiteY2" fmla="*/ 5393036 h 5393036"/>
              <a:gd name="connsiteX3" fmla="*/ 0 w 4441372"/>
              <a:gd name="connsiteY3" fmla="*/ 5393036 h 5393036"/>
              <a:gd name="connsiteX4" fmla="*/ 2267856 w 4441372"/>
              <a:gd name="connsiteY4" fmla="*/ 2293018 h 5393036"/>
              <a:gd name="connsiteX5" fmla="*/ 4441372 w 4441372"/>
              <a:gd name="connsiteY5" fmla="*/ 2293018 h 5393036"/>
              <a:gd name="connsiteX6" fmla="*/ 4441372 w 4441372"/>
              <a:gd name="connsiteY6" fmla="*/ 4497085 h 5393036"/>
              <a:gd name="connsiteX7" fmla="*/ 2267856 w 4441372"/>
              <a:gd name="connsiteY7" fmla="*/ 4497085 h 5393036"/>
              <a:gd name="connsiteX8" fmla="*/ 0 w 4441372"/>
              <a:gd name="connsiteY8" fmla="*/ 906837 h 5393036"/>
              <a:gd name="connsiteX9" fmla="*/ 2173516 w 4441372"/>
              <a:gd name="connsiteY9" fmla="*/ 906837 h 5393036"/>
              <a:gd name="connsiteX10" fmla="*/ 2173516 w 4441372"/>
              <a:gd name="connsiteY10" fmla="*/ 3110904 h 5393036"/>
              <a:gd name="connsiteX11" fmla="*/ 0 w 4441372"/>
              <a:gd name="connsiteY11" fmla="*/ 3110904 h 5393036"/>
              <a:gd name="connsiteX12" fmla="*/ 2267856 w 4441372"/>
              <a:gd name="connsiteY12" fmla="*/ 0 h 5393036"/>
              <a:gd name="connsiteX13" fmla="*/ 4441372 w 4441372"/>
              <a:gd name="connsiteY13" fmla="*/ 0 h 5393036"/>
              <a:gd name="connsiteX14" fmla="*/ 4441372 w 4441372"/>
              <a:gd name="connsiteY14" fmla="*/ 2204067 h 5393036"/>
              <a:gd name="connsiteX15" fmla="*/ 2267856 w 4441372"/>
              <a:gd name="connsiteY15" fmla="*/ 2204067 h 539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41372" h="5393036">
                <a:moveTo>
                  <a:pt x="0" y="3188969"/>
                </a:moveTo>
                <a:lnTo>
                  <a:pt x="2173516" y="3188969"/>
                </a:lnTo>
                <a:lnTo>
                  <a:pt x="2173516" y="5393036"/>
                </a:lnTo>
                <a:lnTo>
                  <a:pt x="0" y="5393036"/>
                </a:lnTo>
                <a:close/>
                <a:moveTo>
                  <a:pt x="2267856" y="2293018"/>
                </a:moveTo>
                <a:lnTo>
                  <a:pt x="4441372" y="2293018"/>
                </a:lnTo>
                <a:lnTo>
                  <a:pt x="4441372" y="4497085"/>
                </a:lnTo>
                <a:lnTo>
                  <a:pt x="2267856" y="4497085"/>
                </a:lnTo>
                <a:close/>
                <a:moveTo>
                  <a:pt x="0" y="906837"/>
                </a:moveTo>
                <a:lnTo>
                  <a:pt x="2173516" y="906837"/>
                </a:lnTo>
                <a:lnTo>
                  <a:pt x="2173516" y="3110904"/>
                </a:lnTo>
                <a:lnTo>
                  <a:pt x="0" y="3110904"/>
                </a:lnTo>
                <a:close/>
                <a:moveTo>
                  <a:pt x="2267856" y="0"/>
                </a:moveTo>
                <a:lnTo>
                  <a:pt x="4441372" y="0"/>
                </a:lnTo>
                <a:lnTo>
                  <a:pt x="4441372" y="2204067"/>
                </a:lnTo>
                <a:lnTo>
                  <a:pt x="2267856" y="2204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DADC7-BE21-4434-A6E4-BAF80900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70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41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4FAA9D0-7C9C-4043-9931-A15819ABB9B5}"/>
              </a:ext>
            </a:extLst>
          </p:cNvPr>
          <p:cNvSpPr/>
          <p:nvPr userDrawn="1"/>
        </p:nvSpPr>
        <p:spPr>
          <a:xfrm>
            <a:off x="7362825" y="443263"/>
            <a:ext cx="361950" cy="36195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232AB2D-843E-4B5F-8793-6A263DA356BB}"/>
              </a:ext>
            </a:extLst>
          </p:cNvPr>
          <p:cNvSpPr/>
          <p:nvPr userDrawn="1"/>
        </p:nvSpPr>
        <p:spPr>
          <a:xfrm>
            <a:off x="11007246" y="5605994"/>
            <a:ext cx="654227" cy="654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75A12B-C399-4072-BD69-D872D2C2AD1F}"/>
              </a:ext>
            </a:extLst>
          </p:cNvPr>
          <p:cNvSpPr/>
          <p:nvPr userDrawn="1"/>
        </p:nvSpPr>
        <p:spPr>
          <a:xfrm>
            <a:off x="10683791" y="6132439"/>
            <a:ext cx="251152" cy="251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23AE48B-50E9-4BEA-B66A-B2D2B9CCFE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3416" y="624239"/>
            <a:ext cx="5855754" cy="5631571"/>
          </a:xfrm>
          <a:custGeom>
            <a:avLst/>
            <a:gdLst>
              <a:gd name="connsiteX0" fmla="*/ 3433020 w 5855754"/>
              <a:gd name="connsiteY0" fmla="*/ 786103 h 5631571"/>
              <a:gd name="connsiteX1" fmla="*/ 5855754 w 5855754"/>
              <a:gd name="connsiteY1" fmla="*/ 3208837 h 5631571"/>
              <a:gd name="connsiteX2" fmla="*/ 3433020 w 5855754"/>
              <a:gd name="connsiteY2" fmla="*/ 5631571 h 5631571"/>
              <a:gd name="connsiteX3" fmla="*/ 1010286 w 5855754"/>
              <a:gd name="connsiteY3" fmla="*/ 3208837 h 5631571"/>
              <a:gd name="connsiteX4" fmla="*/ 3433020 w 5855754"/>
              <a:gd name="connsiteY4" fmla="*/ 786103 h 5631571"/>
              <a:gd name="connsiteX5" fmla="*/ 828675 w 5855754"/>
              <a:gd name="connsiteY5" fmla="*/ 0 h 5631571"/>
              <a:gd name="connsiteX6" fmla="*/ 1657350 w 5855754"/>
              <a:gd name="connsiteY6" fmla="*/ 828675 h 5631571"/>
              <a:gd name="connsiteX7" fmla="*/ 828675 w 5855754"/>
              <a:gd name="connsiteY7" fmla="*/ 1657350 h 5631571"/>
              <a:gd name="connsiteX8" fmla="*/ 0 w 5855754"/>
              <a:gd name="connsiteY8" fmla="*/ 828675 h 5631571"/>
              <a:gd name="connsiteX9" fmla="*/ 828675 w 5855754"/>
              <a:gd name="connsiteY9" fmla="*/ 0 h 563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5754" h="5631571">
                <a:moveTo>
                  <a:pt x="3433020" y="786103"/>
                </a:moveTo>
                <a:cubicBezTo>
                  <a:pt x="4771059" y="786103"/>
                  <a:pt x="5855754" y="1870798"/>
                  <a:pt x="5855754" y="3208837"/>
                </a:cubicBezTo>
                <a:cubicBezTo>
                  <a:pt x="5855754" y="4546876"/>
                  <a:pt x="4771059" y="5631571"/>
                  <a:pt x="3433020" y="5631571"/>
                </a:cubicBezTo>
                <a:cubicBezTo>
                  <a:pt x="2094981" y="5631571"/>
                  <a:pt x="1010286" y="4546876"/>
                  <a:pt x="1010286" y="3208837"/>
                </a:cubicBezTo>
                <a:cubicBezTo>
                  <a:pt x="1010286" y="1870798"/>
                  <a:pt x="2094981" y="786103"/>
                  <a:pt x="3433020" y="786103"/>
                </a:cubicBezTo>
                <a:close/>
                <a:moveTo>
                  <a:pt x="828675" y="0"/>
                </a:moveTo>
                <a:cubicBezTo>
                  <a:pt x="1286340" y="0"/>
                  <a:pt x="1657350" y="371010"/>
                  <a:pt x="1657350" y="828675"/>
                </a:cubicBezTo>
                <a:cubicBezTo>
                  <a:pt x="1657350" y="1286340"/>
                  <a:pt x="1286340" y="1657350"/>
                  <a:pt x="828675" y="1657350"/>
                </a:cubicBezTo>
                <a:cubicBezTo>
                  <a:pt x="371010" y="1657350"/>
                  <a:pt x="0" y="1286340"/>
                  <a:pt x="0" y="828675"/>
                </a:cubicBezTo>
                <a:cubicBezTo>
                  <a:pt x="0" y="371010"/>
                  <a:pt x="371010" y="0"/>
                  <a:pt x="828675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82D3E62-6D1A-4E9D-BE54-2EED9BF429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0400" y="2044700"/>
            <a:ext cx="4275138" cy="35607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1pPr>
            <a:lvl2pPr>
              <a:buClr>
                <a:schemeClr val="accent4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4pPr>
            <a:lvl5pPr>
              <a:buClr>
                <a:schemeClr val="accent4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EB8F0E5-B89F-48AD-87BD-534EA946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4275138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7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CD802-D0A0-4EAC-8222-78FFDDD76A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039392"/>
            <a:ext cx="10515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CB8BF-DA17-4856-91E9-77C601F2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000"/>
            <a:ext cx="10515600" cy="700115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89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FDA3C6F-5F6A-4D64-8BFE-AFFF58B1A0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2871" y="4141999"/>
            <a:ext cx="4220845" cy="8614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AC159667-7690-4645-986D-BE501438455F}"/>
              </a:ext>
            </a:extLst>
          </p:cNvPr>
          <p:cNvSpPr/>
          <p:nvPr userDrawn="1"/>
        </p:nvSpPr>
        <p:spPr>
          <a:xfrm>
            <a:off x="740309" y="1382809"/>
            <a:ext cx="1229566" cy="1059971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54667EE4-E77F-453B-BF8B-B1EE2AE80715}"/>
              </a:ext>
            </a:extLst>
          </p:cNvPr>
          <p:cNvSpPr/>
          <p:nvPr userDrawn="1"/>
        </p:nvSpPr>
        <p:spPr>
          <a:xfrm>
            <a:off x="3755031" y="1194620"/>
            <a:ext cx="1666162" cy="1436347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C050232-A229-425F-BFC8-D50374F2D171}"/>
              </a:ext>
            </a:extLst>
          </p:cNvPr>
          <p:cNvSpPr/>
          <p:nvPr userDrawn="1"/>
        </p:nvSpPr>
        <p:spPr>
          <a:xfrm>
            <a:off x="3804994" y="5233183"/>
            <a:ext cx="718261" cy="619191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53E4EBC7-340A-43A5-9E23-4B73A6F700B6}"/>
              </a:ext>
            </a:extLst>
          </p:cNvPr>
          <p:cNvSpPr/>
          <p:nvPr userDrawn="1"/>
        </p:nvSpPr>
        <p:spPr>
          <a:xfrm>
            <a:off x="1837838" y="1101306"/>
            <a:ext cx="651613" cy="56173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ED0E31A-F0A3-481D-8D9C-E3C4531FD2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71515" y="1914044"/>
            <a:ext cx="3993624" cy="3617848"/>
          </a:xfrm>
          <a:custGeom>
            <a:avLst/>
            <a:gdLst>
              <a:gd name="connsiteX0" fmla="*/ 1223161 w 3993624"/>
              <a:gd name="connsiteY0" fmla="*/ 2354088 h 3617848"/>
              <a:gd name="connsiteX1" fmla="*/ 2057242 w 3993624"/>
              <a:gd name="connsiteY1" fmla="*/ 2354088 h 3617848"/>
              <a:gd name="connsiteX2" fmla="*/ 2373182 w 3993624"/>
              <a:gd name="connsiteY2" fmla="*/ 2985968 h 3617848"/>
              <a:gd name="connsiteX3" fmla="*/ 2057242 w 3993624"/>
              <a:gd name="connsiteY3" fmla="*/ 3617848 h 3617848"/>
              <a:gd name="connsiteX4" fmla="*/ 1223161 w 3993624"/>
              <a:gd name="connsiteY4" fmla="*/ 3617848 h 3617848"/>
              <a:gd name="connsiteX5" fmla="*/ 907221 w 3993624"/>
              <a:gd name="connsiteY5" fmla="*/ 2985968 h 3617848"/>
              <a:gd name="connsiteX6" fmla="*/ 2569631 w 3993624"/>
              <a:gd name="connsiteY6" fmla="*/ 1425984 h 3617848"/>
              <a:gd name="connsiteX7" fmla="*/ 3602417 w 3993624"/>
              <a:gd name="connsiteY7" fmla="*/ 1425984 h 3617848"/>
              <a:gd name="connsiteX8" fmla="*/ 3993624 w 3993624"/>
              <a:gd name="connsiteY8" fmla="*/ 2208398 h 3617848"/>
              <a:gd name="connsiteX9" fmla="*/ 3602417 w 3993624"/>
              <a:gd name="connsiteY9" fmla="*/ 2990812 h 3617848"/>
              <a:gd name="connsiteX10" fmla="*/ 2569631 w 3993624"/>
              <a:gd name="connsiteY10" fmla="*/ 2990812 h 3617848"/>
              <a:gd name="connsiteX11" fmla="*/ 2178424 w 3993624"/>
              <a:gd name="connsiteY11" fmla="*/ 2208398 h 3617848"/>
              <a:gd name="connsiteX12" fmla="*/ 551406 w 3993624"/>
              <a:gd name="connsiteY12" fmla="*/ 0 h 3617848"/>
              <a:gd name="connsiteX13" fmla="*/ 2007117 w 3993624"/>
              <a:gd name="connsiteY13" fmla="*/ 0 h 3617848"/>
              <a:gd name="connsiteX14" fmla="*/ 2558523 w 3993624"/>
              <a:gd name="connsiteY14" fmla="*/ 1102811 h 3617848"/>
              <a:gd name="connsiteX15" fmla="*/ 2007117 w 3993624"/>
              <a:gd name="connsiteY15" fmla="*/ 2205622 h 3617848"/>
              <a:gd name="connsiteX16" fmla="*/ 551406 w 3993624"/>
              <a:gd name="connsiteY16" fmla="*/ 2205622 h 3617848"/>
              <a:gd name="connsiteX17" fmla="*/ 0 w 3993624"/>
              <a:gd name="connsiteY17" fmla="*/ 1102811 h 3617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93624" h="3617848">
                <a:moveTo>
                  <a:pt x="1223161" y="2354088"/>
                </a:moveTo>
                <a:lnTo>
                  <a:pt x="2057242" y="2354088"/>
                </a:lnTo>
                <a:lnTo>
                  <a:pt x="2373182" y="2985968"/>
                </a:lnTo>
                <a:lnTo>
                  <a:pt x="2057242" y="3617848"/>
                </a:lnTo>
                <a:lnTo>
                  <a:pt x="1223161" y="3617848"/>
                </a:lnTo>
                <a:lnTo>
                  <a:pt x="907221" y="2985968"/>
                </a:lnTo>
                <a:close/>
                <a:moveTo>
                  <a:pt x="2569631" y="1425984"/>
                </a:moveTo>
                <a:lnTo>
                  <a:pt x="3602417" y="1425984"/>
                </a:lnTo>
                <a:lnTo>
                  <a:pt x="3993624" y="2208398"/>
                </a:lnTo>
                <a:lnTo>
                  <a:pt x="3602417" y="2990812"/>
                </a:lnTo>
                <a:lnTo>
                  <a:pt x="2569631" y="2990812"/>
                </a:lnTo>
                <a:lnTo>
                  <a:pt x="2178424" y="2208398"/>
                </a:lnTo>
                <a:close/>
                <a:moveTo>
                  <a:pt x="551406" y="0"/>
                </a:moveTo>
                <a:lnTo>
                  <a:pt x="2007117" y="0"/>
                </a:lnTo>
                <a:lnTo>
                  <a:pt x="2558523" y="1102811"/>
                </a:lnTo>
                <a:lnTo>
                  <a:pt x="2007117" y="2205622"/>
                </a:lnTo>
                <a:lnTo>
                  <a:pt x="551406" y="2205622"/>
                </a:lnTo>
                <a:lnTo>
                  <a:pt x="0" y="11028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68100-C56F-4515-A4FD-3F301797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871" y="2050552"/>
            <a:ext cx="4998720" cy="174898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3056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CF421413-161E-4B36-B693-FB38DF14EDA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353508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B5D207AE-9C9C-410A-9F31-2402BAD6DDF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15921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DE3344FC-C4DE-481F-9C31-667EDD563C4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602465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9094D7D-3613-49C1-BB58-A65B41A9738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840051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FE87B7-32A4-4C7F-9AAF-37688E64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647700"/>
            <a:ext cx="11340000" cy="70011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tx1"/>
                </a:solidFill>
              </a:rPr>
              <a:t>Click to edit Master title style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476CA45F-A66A-4AD8-A004-10DB55A5D7B2}"/>
              </a:ext>
            </a:extLst>
          </p:cNvPr>
          <p:cNvSpPr/>
          <p:nvPr userDrawn="1"/>
        </p:nvSpPr>
        <p:spPr>
          <a:xfrm>
            <a:off x="546669" y="3467555"/>
            <a:ext cx="458268" cy="39505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27A66A3D-2437-4015-9F5F-380C4D23D83C}"/>
              </a:ext>
            </a:extLst>
          </p:cNvPr>
          <p:cNvSpPr/>
          <p:nvPr userDrawn="1"/>
        </p:nvSpPr>
        <p:spPr>
          <a:xfrm>
            <a:off x="11113337" y="2394722"/>
            <a:ext cx="358391" cy="308958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FFB14F3B-E7EF-4546-8D74-71FFB45C77C0}"/>
              </a:ext>
            </a:extLst>
          </p:cNvPr>
          <p:cNvSpPr/>
          <p:nvPr userDrawn="1"/>
        </p:nvSpPr>
        <p:spPr>
          <a:xfrm>
            <a:off x="10882649" y="2202202"/>
            <a:ext cx="230688" cy="198869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91F943B-ED0D-49A1-844A-E23BA9A487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668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9AC6B9A8-053C-4828-B705-901C6018F3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6692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BA6FD52-E179-41F8-AE78-9AF3D65F28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89482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C49A82AB-D328-4DB0-841B-186884119E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89483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84E23D5D-9866-48F9-8E08-DD2DBE4C4E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2296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E671C9E6-A1A5-4EE5-8642-94AA7635DB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29201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DF6BB5C9-B678-435A-830F-4C10EB1A9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5110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1861EC87-A9E2-4FC3-B8BC-06C520B8A1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75111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C3EDE91-631F-4947-94DC-557685FD23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17923" y="4172761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1" kern="1200" dirty="0" smtClean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8FDDBEF4-1329-49DF-B043-D51B34F5EE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17923" y="4588259"/>
            <a:ext cx="2139696" cy="3443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DB3FD3-4F52-4E28-B639-5F73070E47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78337" y="2555551"/>
            <a:ext cx="1484985" cy="1280160"/>
          </a:xfrm>
          <a:custGeom>
            <a:avLst/>
            <a:gdLst>
              <a:gd name="connsiteX0" fmla="*/ 320040 w 1484985"/>
              <a:gd name="connsiteY0" fmla="*/ 0 h 1280160"/>
              <a:gd name="connsiteX1" fmla="*/ 1164945 w 1484985"/>
              <a:gd name="connsiteY1" fmla="*/ 0 h 1280160"/>
              <a:gd name="connsiteX2" fmla="*/ 1484985 w 1484985"/>
              <a:gd name="connsiteY2" fmla="*/ 640080 h 1280160"/>
              <a:gd name="connsiteX3" fmla="*/ 1164945 w 1484985"/>
              <a:gd name="connsiteY3" fmla="*/ 1280160 h 1280160"/>
              <a:gd name="connsiteX4" fmla="*/ 320040 w 1484985"/>
              <a:gd name="connsiteY4" fmla="*/ 1280160 h 1280160"/>
              <a:gd name="connsiteX5" fmla="*/ 0 w 1484985"/>
              <a:gd name="connsiteY5" fmla="*/ 64008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85" h="1280160">
                <a:moveTo>
                  <a:pt x="320040" y="0"/>
                </a:moveTo>
                <a:lnTo>
                  <a:pt x="1164945" y="0"/>
                </a:lnTo>
                <a:lnTo>
                  <a:pt x="1484985" y="640080"/>
                </a:lnTo>
                <a:lnTo>
                  <a:pt x="1164945" y="1280160"/>
                </a:lnTo>
                <a:lnTo>
                  <a:pt x="320040" y="1280160"/>
                </a:lnTo>
                <a:lnTo>
                  <a:pt x="0" y="64008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6BB16225-AC51-4525-A1E8-438B8B0B73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39655" y="2117897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1" name="Content Placeholder 39">
            <a:extLst>
              <a:ext uri="{FF2B5EF4-FFF2-40B4-BE49-F238E27FC236}">
                <a16:creationId xmlns:a16="http://schemas.microsoft.com/office/drawing/2014/main" id="{6EC38F38-5935-49D5-AA85-4182E82D6F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39655" y="4724146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Content Placeholder 39">
            <a:extLst>
              <a:ext uri="{FF2B5EF4-FFF2-40B4-BE49-F238E27FC236}">
                <a16:creationId xmlns:a16="http://schemas.microsoft.com/office/drawing/2014/main" id="{51C9D5ED-A19A-42A1-9200-C77E39E6F5C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739655" y="3420892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Content Placeholder 39">
            <a:extLst>
              <a:ext uri="{FF2B5EF4-FFF2-40B4-BE49-F238E27FC236}">
                <a16:creationId xmlns:a16="http://schemas.microsoft.com/office/drawing/2014/main" id="{47A95437-77F3-4E2C-8470-57587793A10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493865" y="2117897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4" name="Content Placeholder 39">
            <a:extLst>
              <a:ext uri="{FF2B5EF4-FFF2-40B4-BE49-F238E27FC236}">
                <a16:creationId xmlns:a16="http://schemas.microsoft.com/office/drawing/2014/main" id="{CB1EA2BE-D294-486E-88F0-2AA9518A6E6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93865" y="4724146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Content Placeholder 39">
            <a:extLst>
              <a:ext uri="{FF2B5EF4-FFF2-40B4-BE49-F238E27FC236}">
                <a16:creationId xmlns:a16="http://schemas.microsoft.com/office/drawing/2014/main" id="{108734A0-880E-44E2-858F-7AA6C6B0A5A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493865" y="3420892"/>
            <a:ext cx="4208386" cy="912812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Biome Light" panose="020B0303030204020804" pitchFamily="34" charset="0"/>
              </a:defRPr>
            </a:lvl1pPr>
            <a:lvl2pPr marL="0" indent="0">
              <a:buNone/>
              <a:defRPr kumimoji="0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iome Light" panose="020B03030302040208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3CED4CD-5348-488E-A883-0486DD57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05213"/>
            <a:ext cx="10693400" cy="83099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0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AD702D-965C-40E9-8D23-D82E2CFA9E61}"/>
              </a:ext>
            </a:extLst>
          </p:cNvPr>
          <p:cNvSpPr txBox="1">
            <a:spLocks/>
          </p:cNvSpPr>
          <p:nvPr userDrawn="1"/>
        </p:nvSpPr>
        <p:spPr>
          <a:xfrm>
            <a:off x="660396" y="6378906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BD5F78-1C10-49D6-8616-C9F20406C112}" type="datetime1">
              <a:rPr lang="en-US" sz="1100" smtClean="0">
                <a:solidFill>
                  <a:schemeClr val="accent2"/>
                </a:solidFill>
              </a:rPr>
              <a:pPr/>
              <a:t>9/12/2023</a:t>
            </a:fld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E0959-6855-4447-BAEC-D32B47712F07}"/>
              </a:ext>
            </a:extLst>
          </p:cNvPr>
          <p:cNvSpPr txBox="1">
            <a:spLocks/>
          </p:cNvSpPr>
          <p:nvPr userDrawn="1"/>
        </p:nvSpPr>
        <p:spPr>
          <a:xfrm>
            <a:off x="1445526" y="6378906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accent2"/>
                </a:solidFill>
              </a:rPr>
              <a:t>Annual Review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A05B6A-9124-4DBB-843A-84818A8F79FC}"/>
              </a:ext>
            </a:extLst>
          </p:cNvPr>
          <p:cNvSpPr txBox="1">
            <a:spLocks/>
          </p:cNvSpPr>
          <p:nvPr userDrawn="1"/>
        </p:nvSpPr>
        <p:spPr>
          <a:xfrm>
            <a:off x="8805338" y="6378906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C18C1E5-FB55-42F5-BD6D-9CC153FCDBE6}" type="slidenum">
              <a:rPr lang="en-US" sz="1100" smtClean="0">
                <a:solidFill>
                  <a:schemeClr val="accent4"/>
                </a:solidFill>
              </a:rPr>
              <a:pPr algn="r"/>
              <a:t>‹#›</a:t>
            </a:fld>
            <a:endParaRPr lang="en-US" sz="11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8" r:id="rId3"/>
    <p:sldLayoutId id="2147483681" r:id="rId4"/>
    <p:sldLayoutId id="2147483680" r:id="rId5"/>
    <p:sldLayoutId id="2147483682" r:id="rId6"/>
    <p:sldLayoutId id="2147483677" r:id="rId7"/>
    <p:sldLayoutId id="2147483654" r:id="rId8"/>
    <p:sldLayoutId id="2147483685" r:id="rId9"/>
    <p:sldLayoutId id="2147483684" r:id="rId10"/>
    <p:sldLayoutId id="2147483686" r:id="rId11"/>
    <p:sldLayoutId id="2147483687" r:id="rId12"/>
    <p:sldLayoutId id="214748367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Blue glass building">
            <a:extLst>
              <a:ext uri="{FF2B5EF4-FFF2-40B4-BE49-F238E27FC236}">
                <a16:creationId xmlns:a16="http://schemas.microsoft.com/office/drawing/2014/main" id="{E6A5B61D-69C0-4661-AD66-3D72D9A6E8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80000"/>
          </a:blip>
          <a:srcRect t="7802" b="7802"/>
          <a:stretch/>
        </p:blipFill>
        <p:spPr>
          <a:xfrm>
            <a:off x="0" y="0"/>
            <a:ext cx="12192000" cy="6858000"/>
          </a:xfrm>
          <a:blipFill dpi="0" rotWithShape="1">
            <a:blip r:embed="rId3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BE989C0-52AE-9459-5140-77E4942FAE01}"/>
              </a:ext>
            </a:extLst>
          </p:cNvPr>
          <p:cNvSpPr/>
          <p:nvPr/>
        </p:nvSpPr>
        <p:spPr>
          <a:xfrm>
            <a:off x="0" y="6029821"/>
            <a:ext cx="12192000" cy="836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38AF5374-EA50-4722-BB45-6C182E5A1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66402" y="463546"/>
            <a:ext cx="5859196" cy="5051033"/>
          </a:xfrm>
          <a:prstGeom prst="hexagon">
            <a:avLst/>
          </a:prstGeom>
          <a:solidFill>
            <a:schemeClr val="accent5">
              <a:alpha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837CEB-1A69-4F72-95D4-054D82F0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144" y="3173682"/>
            <a:ext cx="4087441" cy="2292932"/>
          </a:xfrm>
        </p:spPr>
        <p:txBody>
          <a:bodyPr/>
          <a:lstStyle/>
          <a:p>
            <a:pPr algn="ctr"/>
            <a:r>
              <a:rPr lang="en-US" sz="3200" dirty="0"/>
              <a:t>19</a:t>
            </a:r>
            <a:r>
              <a:rPr lang="en-US" sz="3200" baseline="30000" dirty="0"/>
              <a:t>th</a:t>
            </a:r>
            <a:r>
              <a:rPr lang="en-US" sz="3200" dirty="0"/>
              <a:t> International Scientific Conference </a:t>
            </a:r>
            <a:br>
              <a:rPr lang="en-US" sz="3200" dirty="0"/>
            </a:br>
            <a:r>
              <a:rPr lang="en-US" sz="3200" dirty="0"/>
              <a:t>on </a:t>
            </a:r>
            <a:br>
              <a:rPr lang="en-US" sz="3200" dirty="0"/>
            </a:br>
            <a:r>
              <a:rPr lang="en-US" sz="3200" dirty="0"/>
              <a:t>Industrial Systems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6DF5064-7AAC-4887-9BD5-FB6BC40A67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56" y="244869"/>
            <a:ext cx="3222836" cy="671564"/>
          </a:xfrm>
        </p:spPr>
        <p:txBody>
          <a:bodyPr/>
          <a:lstStyle/>
          <a:p>
            <a:pPr algn="l"/>
            <a:r>
              <a:rPr lang="en-US" sz="1800" b="1" dirty="0"/>
              <a:t>October 5-6 2023</a:t>
            </a:r>
          </a:p>
          <a:p>
            <a:pPr algn="l"/>
            <a:r>
              <a:rPr lang="en-US" sz="1800" b="1" dirty="0"/>
              <a:t>Novi Sad, Serbia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35FAA64B-9D7A-4109-97E0-B0BAA29C4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25126" y="5416389"/>
            <a:ext cx="651613" cy="56173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00A0E61B-8139-47E5-862B-C6D87AFF3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55521" y="2751804"/>
            <a:ext cx="785546" cy="677196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B06F39E4-24A5-44F2-BD9A-7E8C8AF27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21783" y="671564"/>
            <a:ext cx="392774" cy="338599"/>
          </a:xfrm>
          <a:prstGeom prst="hex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62F7433A-0BB9-4B38-A96F-AB1B77772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35398" y="3344350"/>
            <a:ext cx="196388" cy="169300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77E00E-BE85-56C1-CFB0-CD10C0C198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3" t="20788" r="19695" b="20898"/>
          <a:stretch/>
        </p:blipFill>
        <p:spPr>
          <a:xfrm>
            <a:off x="10408945" y="6058643"/>
            <a:ext cx="1731122" cy="7993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14F34C-7BF3-2DFF-8E83-66660BDAB7E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01"/>
          <a:stretch/>
        </p:blipFill>
        <p:spPr>
          <a:xfrm>
            <a:off x="125497" y="6028270"/>
            <a:ext cx="1539402" cy="7993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EE8FD-64BD-48EF-B86D-757CB1E758A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01"/>
          <a:stretch/>
        </p:blipFill>
        <p:spPr>
          <a:xfrm>
            <a:off x="4339555" y="6047533"/>
            <a:ext cx="2164762" cy="772283"/>
          </a:xfrm>
          <a:prstGeom prst="rect">
            <a:avLst/>
          </a:prstGeom>
        </p:spPr>
      </p:pic>
      <p:pic>
        <p:nvPicPr>
          <p:cNvPr id="19" name="Picture 1">
            <a:extLst>
              <a:ext uri="{FF2B5EF4-FFF2-40B4-BE49-F238E27FC236}">
                <a16:creationId xmlns:a16="http://schemas.microsoft.com/office/drawing/2014/main" id="{5E847EB0-AC81-230F-B647-8F8543F49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t="20961" r="76784" b="20150"/>
          <a:stretch/>
        </p:blipFill>
        <p:spPr bwMode="auto">
          <a:xfrm>
            <a:off x="5326794" y="1052439"/>
            <a:ext cx="1538412" cy="76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541E9A8-E3BC-EB6B-6B5A-C51827DA12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33533" y="2370632"/>
            <a:ext cx="3924934" cy="49053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IoT Technologies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72775-E19F-4B02-1989-541937DDE3D1}"/>
              </a:ext>
            </a:extLst>
          </p:cNvPr>
          <p:cNvSpPr txBox="1"/>
          <p:nvPr/>
        </p:nvSpPr>
        <p:spPr>
          <a:xfrm>
            <a:off x="1639021" y="6053479"/>
            <a:ext cx="1863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Ministry of Science, Technological </a:t>
            </a:r>
            <a:br>
              <a:rPr lang="en-US" sz="800" dirty="0"/>
            </a:br>
            <a:r>
              <a:rPr lang="en-US" sz="800" dirty="0"/>
              <a:t>Development and Innovation</a:t>
            </a:r>
            <a:br>
              <a:rPr lang="en-US" sz="800" dirty="0"/>
            </a:br>
            <a:r>
              <a:rPr lang="en-US" sz="800" dirty="0"/>
              <a:t>Republic of Serbia, Belgrade</a:t>
            </a:r>
            <a:br>
              <a:rPr lang="en-US" sz="800" dirty="0"/>
            </a:br>
            <a:r>
              <a:rPr lang="en-US" sz="800" dirty="0"/>
              <a:t>Provincial Secretary for Higher Education</a:t>
            </a:r>
            <a:br>
              <a:rPr lang="en-US" sz="800" dirty="0"/>
            </a:br>
            <a:r>
              <a:rPr lang="en-US" sz="800" dirty="0"/>
              <a:t>and Scientific Research Activity,</a:t>
            </a:r>
            <a:br>
              <a:rPr lang="en-US" sz="800" dirty="0"/>
            </a:br>
            <a:r>
              <a:rPr lang="en-US" sz="800" dirty="0"/>
              <a:t>AP Vojvodina, Novi Sad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6604CC-3345-0828-34E9-8A020EA36CED}"/>
              </a:ext>
            </a:extLst>
          </p:cNvPr>
          <p:cNvSpPr txBox="1"/>
          <p:nvPr/>
        </p:nvSpPr>
        <p:spPr>
          <a:xfrm>
            <a:off x="6550496" y="6165933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University of Novi Sad</a:t>
            </a:r>
          </a:p>
          <a:p>
            <a:r>
              <a:rPr lang="en-US" sz="800" dirty="0"/>
              <a:t>Faculty of Technical Sciences</a:t>
            </a:r>
            <a:br>
              <a:rPr lang="en-US" sz="800" dirty="0"/>
            </a:br>
            <a:r>
              <a:rPr lang="en-US" sz="800" dirty="0"/>
              <a:t>Department of Industrial Engineering</a:t>
            </a:r>
            <a:br>
              <a:rPr lang="en-US" sz="800" dirty="0"/>
            </a:br>
            <a:r>
              <a:rPr lang="en-US" sz="800" dirty="0"/>
              <a:t>and Management</a:t>
            </a:r>
          </a:p>
        </p:txBody>
      </p:sp>
    </p:spTree>
    <p:extLst>
      <p:ext uri="{BB962C8B-B14F-4D97-AF65-F5344CB8AC3E}">
        <p14:creationId xmlns:p14="http://schemas.microsoft.com/office/powerpoint/2010/main" val="366599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12" descr="Blue glass building">
            <a:extLst>
              <a:ext uri="{FF2B5EF4-FFF2-40B4-BE49-F238E27FC236}">
                <a16:creationId xmlns:a16="http://schemas.microsoft.com/office/drawing/2014/main" id="{440AEEF6-5299-972C-D1AB-F579FAD8B4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0"/>
          </a:blip>
          <a:srcRect t="7802" b="7802"/>
          <a:stretch/>
        </p:blipFill>
        <p:spPr>
          <a:xfrm>
            <a:off x="-4618" y="0"/>
            <a:ext cx="12192000" cy="6858000"/>
          </a:xfrm>
          <a:prstGeom prst="rect">
            <a:avLst/>
          </a:prstGeo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5EDEA15-46F2-DE03-554A-F657E335E013}"/>
              </a:ext>
            </a:extLst>
          </p:cNvPr>
          <p:cNvSpPr/>
          <p:nvPr/>
        </p:nvSpPr>
        <p:spPr>
          <a:xfrm>
            <a:off x="-9236" y="-17893"/>
            <a:ext cx="12201236" cy="836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">
            <a:extLst>
              <a:ext uri="{FF2B5EF4-FFF2-40B4-BE49-F238E27FC236}">
                <a16:creationId xmlns:a16="http://schemas.microsoft.com/office/drawing/2014/main" id="{F01BF040-CA68-FC26-F19A-0CDD4000C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t="14278" r="1923" b="20150"/>
          <a:stretch/>
        </p:blipFill>
        <p:spPr bwMode="auto">
          <a:xfrm>
            <a:off x="2698457" y="-9236"/>
            <a:ext cx="6988030" cy="81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40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0" descr="Reflection of city at dusk on mirrored building">
            <a:extLst>
              <a:ext uri="{FF2B5EF4-FFF2-40B4-BE49-F238E27FC236}">
                <a16:creationId xmlns:a16="http://schemas.microsoft.com/office/drawing/2014/main" id="{98EF1CA0-9C77-8AA3-8585-2AC4EF7703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alphaModFix amt="80000"/>
          </a:blip>
          <a:srcRect t="6692" b="6692"/>
          <a:stretch/>
        </p:blipFill>
        <p:spPr>
          <a:xfrm>
            <a:off x="-9236" y="-13853"/>
            <a:ext cx="12192000" cy="6858000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5EDEA15-46F2-DE03-554A-F657E335E013}"/>
              </a:ext>
            </a:extLst>
          </p:cNvPr>
          <p:cNvSpPr/>
          <p:nvPr/>
        </p:nvSpPr>
        <p:spPr>
          <a:xfrm>
            <a:off x="-9236" y="-17893"/>
            <a:ext cx="12201236" cy="836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">
            <a:extLst>
              <a:ext uri="{FF2B5EF4-FFF2-40B4-BE49-F238E27FC236}">
                <a16:creationId xmlns:a16="http://schemas.microsoft.com/office/drawing/2014/main" id="{F01BF040-CA68-FC26-F19A-0CDD4000C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t="14278" r="1923" b="20150"/>
          <a:stretch/>
        </p:blipFill>
        <p:spPr bwMode="auto">
          <a:xfrm>
            <a:off x="2698457" y="-9236"/>
            <a:ext cx="6988030" cy="81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39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metric Presentation">
      <a:dk1>
        <a:sysClr val="windowText" lastClr="000000"/>
      </a:dk1>
      <a:lt1>
        <a:sysClr val="window" lastClr="FFFFFF"/>
      </a:lt1>
      <a:dk2>
        <a:srgbClr val="44546A"/>
      </a:dk2>
      <a:lt2>
        <a:srgbClr val="ACCBF9"/>
      </a:lt2>
      <a:accent1>
        <a:srgbClr val="5C83C4"/>
      </a:accent1>
      <a:accent2>
        <a:srgbClr val="2C599D"/>
      </a:accent2>
      <a:accent3>
        <a:srgbClr val="1A3B70"/>
      </a:accent3>
      <a:accent4>
        <a:srgbClr val="FA6F1A"/>
      </a:accent4>
      <a:accent5>
        <a:srgbClr val="11224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3_LW_v2" id="{C590A786-F65F-42F6-9E48-12C78E3C86B3}" vid="{FEE92C9D-6350-4ECD-87A4-004D12BB2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19EB750-A6DA-4BE8-B87B-FC499FE73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D99ABA-76CE-4A8E-B5F0-C051B96628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EA9014-ED64-4558-B1E1-D03F0EE32BE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presentation</Template>
  <TotalTime>28</TotalTime>
  <Words>68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Wingdings</vt:lpstr>
      <vt:lpstr>Office Theme</vt:lpstr>
      <vt:lpstr>19th International Scientific Conference  on  Industrial Systems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19th International Scientific Conference  on  Industrial Systems</dc:title>
  <dc:creator>Milan Mirkovic</dc:creator>
  <cp:lastModifiedBy>Milan Mirkovic</cp:lastModifiedBy>
  <cp:revision>4</cp:revision>
  <dcterms:created xsi:type="dcterms:W3CDTF">2023-09-12T10:17:56Z</dcterms:created>
  <dcterms:modified xsi:type="dcterms:W3CDTF">2023-09-12T10:49:13Z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